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OUÇO O SALVADOR CHAMANDO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OUÇO O SALVADOR CHAMANDO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Ouço o Salvador chamando,</a:t>
            </a:r>
          </a:p>
          <a:p>
            <a:r>
              <a:rPr lang="pt-BR" dirty="0"/>
              <a:t>Com ternura convidando, </a:t>
            </a:r>
          </a:p>
          <a:p>
            <a:r>
              <a:rPr lang="pt-BR" dirty="0"/>
              <a:t>Sua voz solicitando:</a:t>
            </a:r>
          </a:p>
          <a:p>
            <a:r>
              <a:rPr lang="pt-BR" dirty="0"/>
              <a:t>“Vem e segue, sempre </a:t>
            </a:r>
          </a:p>
          <a:p>
            <a:r>
              <a:rPr lang="pt-BR" dirty="0"/>
              <a:t>segue-Me.”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OUÇO O SALVADOR CHAMANDO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0A0173-F5D8-4A91-A19C-F80B13C9C3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cruz eu tomo e sigo; </a:t>
            </a:r>
          </a:p>
          <a:p>
            <a:r>
              <a:rPr lang="pt-BR" dirty="0"/>
              <a:t>A Jesus eu sempre sigo, </a:t>
            </a:r>
          </a:p>
          <a:p>
            <a:r>
              <a:rPr lang="pt-BR" dirty="0"/>
              <a:t>Aonde me levar eu sigo. </a:t>
            </a:r>
          </a:p>
          <a:p>
            <a:r>
              <a:rPr lang="pt-BR" dirty="0"/>
              <a:t>Meu Jesus eu sempre seguirei. </a:t>
            </a:r>
          </a:p>
        </p:txBody>
      </p:sp>
    </p:spTree>
    <p:extLst>
      <p:ext uri="{BB962C8B-B14F-4D97-AF65-F5344CB8AC3E}">
        <p14:creationId xmlns:p14="http://schemas.microsoft.com/office/powerpoint/2010/main" val="1034439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OUÇO O SALVADOR CHAMANDO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o caminho for custoso, </a:t>
            </a:r>
          </a:p>
          <a:p>
            <a:r>
              <a:rPr lang="pt-BR" dirty="0"/>
              <a:t>E o trabalho mui penoso, </a:t>
            </a:r>
          </a:p>
          <a:p>
            <a:r>
              <a:rPr lang="pt-BR" dirty="0"/>
              <a:t>Mesmo assim, fico animoso </a:t>
            </a:r>
          </a:p>
          <a:p>
            <a:r>
              <a:rPr lang="pt-BR" dirty="0"/>
              <a:t>Quando sigo, sigo a meu Jesus. </a:t>
            </a:r>
          </a:p>
        </p:txBody>
      </p:sp>
    </p:spTree>
    <p:extLst>
      <p:ext uri="{BB962C8B-B14F-4D97-AF65-F5344CB8AC3E}">
        <p14:creationId xmlns:p14="http://schemas.microsoft.com/office/powerpoint/2010/main" val="222092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OUÇO O SALVADOR CHAMANDO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0A0173-F5D8-4A91-A19C-F80B13C9C3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cruz eu tomo e sigo; </a:t>
            </a:r>
          </a:p>
          <a:p>
            <a:r>
              <a:rPr lang="pt-BR" dirty="0"/>
              <a:t>A Jesus eu sempre sigo, </a:t>
            </a:r>
          </a:p>
          <a:p>
            <a:r>
              <a:rPr lang="pt-BR" dirty="0"/>
              <a:t>Aonde me levar eu sigo. </a:t>
            </a:r>
          </a:p>
          <a:p>
            <a:r>
              <a:rPr lang="pt-BR" dirty="0"/>
              <a:t>Meu Jesus eu sempre seguirei. </a:t>
            </a:r>
          </a:p>
        </p:txBody>
      </p:sp>
    </p:spTree>
    <p:extLst>
      <p:ext uri="{BB962C8B-B14F-4D97-AF65-F5344CB8AC3E}">
        <p14:creationId xmlns:p14="http://schemas.microsoft.com/office/powerpoint/2010/main" val="1536843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OUÇO O SALVADOR CHAMANDO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Pelo vale, Cristo guia; </a:t>
            </a:r>
          </a:p>
          <a:p>
            <a:r>
              <a:rPr lang="pt-BR" dirty="0"/>
              <a:t>Sempre, sempre me auxilia; </a:t>
            </a:r>
          </a:p>
          <a:p>
            <a:r>
              <a:rPr lang="pt-BR" dirty="0"/>
              <a:t>Minhas dores alivia, </a:t>
            </a:r>
          </a:p>
          <a:p>
            <a:r>
              <a:rPr lang="pt-BR" dirty="0"/>
              <a:t>Quando sigo, sigo a meu Jesus.</a:t>
            </a:r>
          </a:p>
        </p:txBody>
      </p:sp>
    </p:spTree>
    <p:extLst>
      <p:ext uri="{BB962C8B-B14F-4D97-AF65-F5344CB8AC3E}">
        <p14:creationId xmlns:p14="http://schemas.microsoft.com/office/powerpoint/2010/main" val="1463840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OUÇO O SALVADOR CHAMANDO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0A0173-F5D8-4A91-A19C-F80B13C9C3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cruz eu tomo e sigo; </a:t>
            </a:r>
          </a:p>
          <a:p>
            <a:r>
              <a:rPr lang="pt-BR" dirty="0"/>
              <a:t>A Jesus eu sempre sigo, </a:t>
            </a:r>
          </a:p>
          <a:p>
            <a:r>
              <a:rPr lang="pt-BR" dirty="0"/>
              <a:t>Aonde me levar eu sigo. </a:t>
            </a:r>
          </a:p>
          <a:p>
            <a:r>
              <a:rPr lang="pt-BR" dirty="0"/>
              <a:t>Meu Jesus eu sempre seguirei. </a:t>
            </a:r>
          </a:p>
        </p:txBody>
      </p:sp>
    </p:spTree>
    <p:extLst>
      <p:ext uri="{BB962C8B-B14F-4D97-AF65-F5344CB8AC3E}">
        <p14:creationId xmlns:p14="http://schemas.microsoft.com/office/powerpoint/2010/main" val="4082474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1744</TotalTime>
  <Words>180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OUÇO O SALVADOR CHAMANDO</vt:lpstr>
      <vt:lpstr>OUÇO O SALVADOR CHAMANDO</vt:lpstr>
      <vt:lpstr>OUÇO O SALVADOR CHAMANDO</vt:lpstr>
      <vt:lpstr>OUÇO O SALVADOR CHAMANDO</vt:lpstr>
      <vt:lpstr>OUÇO O SALVADOR CHAMANDO</vt:lpstr>
      <vt:lpstr>OUÇO O SALVADOR CHAMANDO</vt:lpstr>
      <vt:lpstr>OUÇO O SALVADOR CHAMANDO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2019-06-12T22:06:38Z</dcterms:modified>
</cp:coreProperties>
</file>

<file path=docProps/thumbnail.jpeg>
</file>